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82" r:id="rId3"/>
    <p:sldId id="289" r:id="rId4"/>
    <p:sldId id="283" r:id="rId5"/>
    <p:sldId id="284" r:id="rId6"/>
    <p:sldId id="292" r:id="rId7"/>
    <p:sldId id="293" r:id="rId8"/>
    <p:sldId id="285" r:id="rId9"/>
    <p:sldId id="261" r:id="rId10"/>
    <p:sldId id="290" r:id="rId11"/>
    <p:sldId id="295" r:id="rId12"/>
    <p:sldId id="287" r:id="rId13"/>
    <p:sldId id="294" r:id="rId14"/>
    <p:sldId id="286" r:id="rId15"/>
    <p:sldId id="291" r:id="rId16"/>
    <p:sldId id="288" r:id="rId17"/>
    <p:sldId id="267" r:id="rId18"/>
    <p:sldId id="269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8" autoAdjust="0"/>
    <p:restoredTop sz="94694"/>
  </p:normalViewPr>
  <p:slideViewPr>
    <p:cSldViewPr snapToGrid="0">
      <p:cViewPr varScale="1">
        <p:scale>
          <a:sx n="91" d="100"/>
          <a:sy n="91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4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54EF1639-130D-674E-420B-D7742084D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A76A9F-CD86-5C0D-4237-AB79EB83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1D856AE-14BE-36FC-C8F7-4D86215EE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754880"/>
            <a:ext cx="2804160" cy="2103120"/>
          </a:xfrm>
          <a:prstGeom prst="rect">
            <a:avLst/>
          </a:prstGeom>
        </p:spPr>
      </p:pic>
      <p:pic>
        <p:nvPicPr>
          <p:cNvPr id="6" name="Picture 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E2141EAA-379D-76D3-0F4E-453F405A6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4880"/>
            <a:ext cx="2804160" cy="2103120"/>
          </a:xfrm>
          <a:prstGeom prst="rect">
            <a:avLst/>
          </a:prstGeom>
        </p:spPr>
      </p:pic>
      <p:pic>
        <p:nvPicPr>
          <p:cNvPr id="8" name="Picture 7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D08042AD-2204-56BF-6FBF-5BF1DF156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75488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19" y="367498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755" y="367498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5" y="446114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446114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474128" y="223741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4" name="Picture 3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3DBC6A90-5855-F099-0CDE-CB645C5369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9" name="Picture 8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C87B39-0ED6-62C2-1EAF-A63834DE4B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58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60544" y="593073"/>
            <a:ext cx="6372878" cy="586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12095</TotalTime>
  <Words>198</Words>
  <Application>Microsoft Office PowerPoint</Application>
  <PresentationFormat>Widescreen</PresentationFormat>
  <Paragraphs>85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62</cp:revision>
  <dcterms:created xsi:type="dcterms:W3CDTF">2025-03-18T16:01:18Z</dcterms:created>
  <dcterms:modified xsi:type="dcterms:W3CDTF">2025-05-14T15:57:05Z</dcterms:modified>
</cp:coreProperties>
</file>

<file path=docProps/thumbnail.jpeg>
</file>